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377"/>
  </p:normalViewPr>
  <p:slideViewPr>
    <p:cSldViewPr snapToGrid="0" snapToObjects="1">
      <p:cViewPr varScale="1">
        <p:scale>
          <a:sx n="95" d="100"/>
          <a:sy n="95" d="100"/>
        </p:scale>
        <p:origin x="3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63B5FA-E564-7945-8A5D-FD8E77334E54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E2812B-B919-0249-BC32-F7FAD79B4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61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developer.apple.com</a:t>
            </a:r>
            <a:r>
              <a:rPr lang="en-US" dirty="0"/>
              <a:t>/library/prerelease/content/documentation/Miscellaneous/Conceptual/</a:t>
            </a:r>
            <a:r>
              <a:rPr lang="en-US" dirty="0" err="1"/>
              <a:t>iPhoneOSTechOverview</a:t>
            </a:r>
            <a:r>
              <a:rPr lang="en-US" dirty="0"/>
              <a:t>/Introduction/</a:t>
            </a:r>
            <a:r>
              <a:rPr lang="en-US" dirty="0" err="1"/>
              <a:t>Introduction.html</a:t>
            </a:r>
            <a:r>
              <a:rPr lang="en-US" dirty="0"/>
              <a:t>#//</a:t>
            </a:r>
            <a:r>
              <a:rPr lang="en-US" dirty="0" err="1"/>
              <a:t>apple_ref</a:t>
            </a:r>
            <a:r>
              <a:rPr lang="en-US" dirty="0"/>
              <a:t>/doc/</a:t>
            </a:r>
            <a:r>
              <a:rPr lang="en-US" dirty="0" err="1"/>
              <a:t>uid</a:t>
            </a:r>
            <a:r>
              <a:rPr lang="en-US" dirty="0"/>
              <a:t>/TP40007898</a:t>
            </a:r>
          </a:p>
          <a:p>
            <a:r>
              <a:rPr lang="en-US" b="1" dirty="0"/>
              <a:t>CoreOS: </a:t>
            </a:r>
            <a:r>
              <a:rPr lang="en-US" dirty="0"/>
              <a:t>Accelerate, </a:t>
            </a:r>
            <a:r>
              <a:rPr lang="en-US" dirty="0" err="1"/>
              <a:t>CoreBluetooth</a:t>
            </a:r>
            <a:r>
              <a:rPr lang="en-US" dirty="0"/>
              <a:t>,</a:t>
            </a:r>
            <a:r>
              <a:rPr lang="en-US" baseline="0" dirty="0"/>
              <a:t> </a:t>
            </a:r>
            <a:r>
              <a:rPr lang="en-US" baseline="0" dirty="0" err="1"/>
              <a:t>ExternalAccessory</a:t>
            </a:r>
            <a:r>
              <a:rPr lang="en-US" baseline="0" dirty="0"/>
              <a:t>, Security, Authentication(</a:t>
            </a:r>
            <a:r>
              <a:rPr lang="en-US" baseline="0" dirty="0" err="1"/>
              <a:t>TouchId</a:t>
            </a:r>
            <a:r>
              <a:rPr lang="en-US" baseline="0" dirty="0"/>
              <a:t>), </a:t>
            </a:r>
            <a:r>
              <a:rPr lang="en-US" baseline="0" dirty="0" err="1"/>
              <a:t>NetworkExtension</a:t>
            </a:r>
            <a:r>
              <a:rPr lang="en-US" baseline="0" dirty="0"/>
              <a:t>(VPN)</a:t>
            </a:r>
          </a:p>
          <a:p>
            <a:r>
              <a:rPr lang="en-US" b="1" baseline="0" dirty="0" err="1"/>
              <a:t>CoreServices</a:t>
            </a:r>
            <a:r>
              <a:rPr lang="en-US" baseline="0" dirty="0"/>
              <a:t>: Foundation, Core Foundation, Data Protection, File Sharing, GCD, </a:t>
            </a:r>
            <a:r>
              <a:rPr lang="en-US" baseline="0" dirty="0" err="1"/>
              <a:t>CloudKit</a:t>
            </a:r>
            <a:r>
              <a:rPr lang="en-US" baseline="0" dirty="0"/>
              <a:t>, </a:t>
            </a:r>
            <a:r>
              <a:rPr lang="en-US" baseline="0" dirty="0" err="1"/>
              <a:t>AdKit</a:t>
            </a:r>
            <a:r>
              <a:rPr lang="en-US" baseline="0" dirty="0"/>
              <a:t>, </a:t>
            </a:r>
            <a:r>
              <a:rPr lang="en-US" baseline="0" dirty="0" err="1"/>
              <a:t>CoreData</a:t>
            </a:r>
            <a:r>
              <a:rPr lang="en-US" baseline="0" dirty="0"/>
              <a:t>, </a:t>
            </a:r>
            <a:r>
              <a:rPr lang="en-US" baseline="0" dirty="0" err="1"/>
              <a:t>Sqlite</a:t>
            </a:r>
            <a:r>
              <a:rPr lang="en-US" baseline="0" dirty="0"/>
              <a:t>, Core Location, </a:t>
            </a:r>
            <a:r>
              <a:rPr lang="en-US" baseline="0" dirty="0" err="1"/>
              <a:t>CoreTlephony</a:t>
            </a:r>
            <a:r>
              <a:rPr lang="en-US" baseline="0" dirty="0"/>
              <a:t>, </a:t>
            </a:r>
            <a:r>
              <a:rPr lang="en-US" baseline="0" dirty="0" err="1"/>
              <a:t>EventKit</a:t>
            </a:r>
            <a:r>
              <a:rPr lang="en-US" baseline="0" dirty="0"/>
              <a:t>, </a:t>
            </a:r>
            <a:r>
              <a:rPr lang="en-US" baseline="0" dirty="0" err="1"/>
              <a:t>HelthKit</a:t>
            </a:r>
            <a:r>
              <a:rPr lang="en-US" baseline="0" dirty="0"/>
              <a:t>, </a:t>
            </a:r>
            <a:r>
              <a:rPr lang="en-US" baseline="0" dirty="0" err="1"/>
              <a:t>HomeKit</a:t>
            </a:r>
            <a:r>
              <a:rPr lang="en-US" baseline="0" dirty="0"/>
              <a:t>, </a:t>
            </a:r>
            <a:r>
              <a:rPr lang="en-US" baseline="0" dirty="0" err="1"/>
              <a:t>PassKit</a:t>
            </a:r>
            <a:endParaRPr lang="en-US" baseline="0" dirty="0"/>
          </a:p>
          <a:p>
            <a:r>
              <a:rPr lang="en-US" b="1" baseline="0" dirty="0"/>
              <a:t>Media: </a:t>
            </a:r>
            <a:r>
              <a:rPr lang="en-US" b="0" baseline="0" dirty="0" err="1"/>
              <a:t>UIKit</a:t>
            </a:r>
            <a:r>
              <a:rPr lang="en-US" b="0" baseline="0" dirty="0"/>
              <a:t> graphics, Core Animation, Core Image, Metal, </a:t>
            </a:r>
            <a:r>
              <a:rPr lang="en-US" b="0" baseline="0" dirty="0" err="1"/>
              <a:t>TextKit</a:t>
            </a:r>
            <a:r>
              <a:rPr lang="en-US" b="0" baseline="0" dirty="0"/>
              <a:t>, OpenGL, </a:t>
            </a:r>
            <a:r>
              <a:rPr lang="en-US" b="0" baseline="0" dirty="0" err="1"/>
              <a:t>AVFoundation</a:t>
            </a:r>
            <a:r>
              <a:rPr lang="en-US" b="0" baseline="0" dirty="0"/>
              <a:t>, </a:t>
            </a:r>
            <a:r>
              <a:rPr lang="en-US" b="0" baseline="0" dirty="0" err="1"/>
              <a:t>OpenAl</a:t>
            </a:r>
            <a:r>
              <a:rPr lang="en-US" b="0" baseline="0" dirty="0"/>
              <a:t>, </a:t>
            </a:r>
            <a:r>
              <a:rPr lang="en-US" b="0" baseline="0" dirty="0" err="1"/>
              <a:t>CoreAudio</a:t>
            </a:r>
            <a:r>
              <a:rPr lang="en-US" b="0" baseline="0" dirty="0"/>
              <a:t>, </a:t>
            </a:r>
            <a:r>
              <a:rPr lang="en-US" b="0" baseline="0" dirty="0" err="1"/>
              <a:t>MediaPlayer</a:t>
            </a:r>
            <a:endParaRPr lang="en-US" b="0" baseline="0" dirty="0"/>
          </a:p>
          <a:p>
            <a:r>
              <a:rPr lang="en-US" b="1" baseline="0" dirty="0" err="1"/>
              <a:t>CocoaTouch</a:t>
            </a:r>
            <a:r>
              <a:rPr lang="en-US" b="0" baseline="0" dirty="0"/>
              <a:t>: </a:t>
            </a:r>
            <a:r>
              <a:rPr lang="en-US" b="0" baseline="0" dirty="0" err="1"/>
              <a:t>UIKit</a:t>
            </a:r>
            <a:r>
              <a:rPr lang="en-US" b="0" baseline="0" dirty="0"/>
              <a:t>, Storyboards, Address book UI, Message UI, Notification center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2812B-B919-0249-BC32-F7FAD79B43F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2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8F9AC-D9CD-184D-8170-2431CD0D08B9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73A45-A4FE-CA45-9667-C830F81B04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8F9AC-D9CD-184D-8170-2431CD0D08B9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73A45-A4FE-CA45-9667-C830F81B04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8F9AC-D9CD-184D-8170-2431CD0D08B9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73A45-A4FE-CA45-9667-C830F81B04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8F9AC-D9CD-184D-8170-2431CD0D08B9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73A45-A4FE-CA45-9667-C830F81B04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8F9AC-D9CD-184D-8170-2431CD0D08B9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73A45-A4FE-CA45-9667-C830F81B04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8F9AC-D9CD-184D-8170-2431CD0D08B9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73A45-A4FE-CA45-9667-C830F81B04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8F9AC-D9CD-184D-8170-2431CD0D08B9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73A45-A4FE-CA45-9667-C830F81B04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8F9AC-D9CD-184D-8170-2431CD0D08B9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73A45-A4FE-CA45-9667-C830F81B04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8F9AC-D9CD-184D-8170-2431CD0D08B9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73A45-A4FE-CA45-9667-C830F81B04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8F9AC-D9CD-184D-8170-2431CD0D08B9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73A45-A4FE-CA45-9667-C830F81B04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8F9AC-D9CD-184D-8170-2431CD0D08B9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73A45-A4FE-CA45-9667-C830F81B04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78F9AC-D9CD-184D-8170-2431CD0D08B9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73A45-A4FE-CA45-9667-C830F81B0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777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43" r="-1" b="14896"/>
          <a:stretch/>
        </p:blipFill>
        <p:spPr>
          <a:xfrm>
            <a:off x="1" y="1"/>
            <a:ext cx="9143999" cy="42394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7837" y="4559523"/>
            <a:ext cx="8176103" cy="1236440"/>
          </a:xfrm>
          <a:noFill/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100" dirty="0"/>
              <a:t>iOS Application Development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7837" y="5795963"/>
            <a:ext cx="8176103" cy="560388"/>
          </a:xfrm>
          <a:noFill/>
        </p:spPr>
        <p:txBody>
          <a:bodyPr>
            <a:normAutofit/>
          </a:bodyPr>
          <a:lstStyle/>
          <a:p>
            <a:r>
              <a:rPr lang="en-US" dirty="0"/>
              <a:t>Harman Internship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748953" y="6388102"/>
            <a:ext cx="1646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Vyacheslav Kormushkin</a:t>
            </a:r>
          </a:p>
        </p:txBody>
      </p:sp>
    </p:spTree>
    <p:extLst>
      <p:ext uri="{BB962C8B-B14F-4D97-AF65-F5344CB8AC3E}">
        <p14:creationId xmlns:p14="http://schemas.microsoft.com/office/powerpoint/2010/main" val="527004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iOS architecture overview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46" y="1825625"/>
            <a:ext cx="78841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0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Native SDK</a:t>
            </a:r>
          </a:p>
          <a:p>
            <a:r>
              <a:rPr lang="en-US" dirty="0"/>
              <a:t>Web application</a:t>
            </a:r>
          </a:p>
          <a:p>
            <a:r>
              <a:rPr lang="en-US" dirty="0"/>
              <a:t>Cross-platform framework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431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Language:</a:t>
            </a:r>
          </a:p>
          <a:p>
            <a:pPr lvl="1"/>
            <a:r>
              <a:rPr lang="en-US" dirty="0"/>
              <a:t>Objective-C</a:t>
            </a:r>
          </a:p>
          <a:p>
            <a:pPr lvl="1"/>
            <a:r>
              <a:rPr lang="en-US" dirty="0"/>
              <a:t>Swift</a:t>
            </a:r>
          </a:p>
          <a:p>
            <a:r>
              <a:rPr lang="en-US" dirty="0"/>
              <a:t>IDE:</a:t>
            </a:r>
          </a:p>
          <a:p>
            <a:pPr lvl="1"/>
            <a:r>
              <a:rPr lang="en-US" dirty="0" err="1"/>
              <a:t>Xcode</a:t>
            </a:r>
            <a:endParaRPr lang="en-US" dirty="0"/>
          </a:p>
          <a:p>
            <a:pPr lvl="1"/>
            <a:r>
              <a:rPr lang="en-US" dirty="0" err="1"/>
              <a:t>Appcode</a:t>
            </a:r>
            <a:r>
              <a:rPr lang="en-US" dirty="0"/>
              <a:t> (</a:t>
            </a:r>
            <a:r>
              <a:rPr lang="en-US" dirty="0" err="1"/>
              <a:t>Jetbrains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697" y="3395423"/>
            <a:ext cx="1262982" cy="12629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538" y="3483803"/>
            <a:ext cx="1086221" cy="10862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799" y="1670935"/>
            <a:ext cx="1409700" cy="1409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118" y="1726495"/>
            <a:ext cx="1354140" cy="135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64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Apache Cordova</a:t>
            </a:r>
          </a:p>
          <a:p>
            <a:r>
              <a:rPr lang="en-US" dirty="0"/>
              <a:t>JavaScript + HTML5</a:t>
            </a:r>
          </a:p>
          <a:p>
            <a:r>
              <a:rPr lang="en-US" dirty="0"/>
              <a:t>Cross-platform</a:t>
            </a:r>
          </a:p>
          <a:p>
            <a:r>
              <a:rPr lang="en-US" dirty="0"/>
              <a:t>Frameworks:</a:t>
            </a:r>
          </a:p>
          <a:p>
            <a:pPr lvl="1"/>
            <a:r>
              <a:rPr lang="en-US" dirty="0" err="1"/>
              <a:t>jQery</a:t>
            </a:r>
            <a:r>
              <a:rPr lang="en-US" dirty="0"/>
              <a:t> mobile</a:t>
            </a:r>
          </a:p>
          <a:p>
            <a:pPr lvl="1"/>
            <a:r>
              <a:rPr lang="en-US" dirty="0"/>
              <a:t>Ionic</a:t>
            </a:r>
          </a:p>
          <a:p>
            <a:pPr lvl="1"/>
            <a:r>
              <a:rPr lang="en-US" dirty="0"/>
              <a:t>Sencha touch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475" y="1192726"/>
            <a:ext cx="1447800" cy="1447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5124450"/>
            <a:ext cx="1282700" cy="1282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475" y="5192251"/>
            <a:ext cx="3048000" cy="11470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00" y="5497412"/>
            <a:ext cx="2895600" cy="8212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740588"/>
            <a:ext cx="1355448" cy="1536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448" y="2452332"/>
            <a:ext cx="1965130" cy="203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400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Cross-platform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Xamarin</a:t>
            </a:r>
            <a:r>
              <a:rPr lang="en-US" dirty="0"/>
              <a:t> (Microsoft)</a:t>
            </a:r>
          </a:p>
          <a:p>
            <a:pPr lvl="1"/>
            <a:r>
              <a:rPr lang="en-US" dirty="0"/>
              <a:t>C#</a:t>
            </a:r>
          </a:p>
          <a:p>
            <a:pPr lvl="1"/>
            <a:r>
              <a:rPr lang="en-US" dirty="0"/>
              <a:t>Visual Studio</a:t>
            </a:r>
          </a:p>
          <a:p>
            <a:pPr lvl="1"/>
            <a:r>
              <a:rPr lang="en-US" dirty="0"/>
              <a:t>Supports iOS, Android, and Windows10</a:t>
            </a:r>
          </a:p>
          <a:p>
            <a:pPr lvl="1"/>
            <a:endParaRPr lang="en-US" dirty="0"/>
          </a:p>
          <a:p>
            <a:r>
              <a:rPr lang="en-US" dirty="0"/>
              <a:t>React Native (Facebook)</a:t>
            </a:r>
          </a:p>
          <a:p>
            <a:pPr lvl="1"/>
            <a:r>
              <a:rPr lang="en-US" dirty="0"/>
              <a:t>JavaScript</a:t>
            </a:r>
          </a:p>
          <a:p>
            <a:pPr lvl="1"/>
            <a:r>
              <a:rPr lang="en-US" dirty="0"/>
              <a:t>React</a:t>
            </a:r>
          </a:p>
          <a:p>
            <a:pPr lvl="1"/>
            <a:r>
              <a:rPr lang="en-US" dirty="0"/>
              <a:t>Supports iOS and Android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350" y="4136230"/>
            <a:ext cx="1778000" cy="15979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5" y="1226344"/>
            <a:ext cx="2774950" cy="277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65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Hardware:</a:t>
            </a:r>
          </a:p>
          <a:p>
            <a:r>
              <a:rPr lang="en-US" dirty="0"/>
              <a:t>Mac</a:t>
            </a:r>
          </a:p>
          <a:p>
            <a:pPr lvl="1"/>
            <a:r>
              <a:rPr lang="en-US" dirty="0"/>
              <a:t>Mac mini</a:t>
            </a:r>
          </a:p>
          <a:p>
            <a:pPr lvl="1"/>
            <a:r>
              <a:rPr lang="en-US" dirty="0"/>
              <a:t>MacBook Air</a:t>
            </a:r>
          </a:p>
          <a:p>
            <a:pPr lvl="1"/>
            <a:r>
              <a:rPr lang="en-US" dirty="0"/>
              <a:t>MacBook Pro</a:t>
            </a:r>
          </a:p>
          <a:p>
            <a:pPr lvl="1"/>
            <a:r>
              <a:rPr lang="en-US" dirty="0"/>
              <a:t>iMac</a:t>
            </a:r>
          </a:p>
          <a:p>
            <a:pPr lvl="1"/>
            <a:r>
              <a:rPr lang="en-US" dirty="0" err="1"/>
              <a:t>MacPro</a:t>
            </a:r>
            <a:endParaRPr lang="en-US" dirty="0"/>
          </a:p>
          <a:p>
            <a:r>
              <a:rPr lang="en-US" dirty="0" err="1"/>
              <a:t>Hackintosh</a:t>
            </a:r>
            <a:endParaRPr lang="en-US" dirty="0"/>
          </a:p>
          <a:p>
            <a:r>
              <a:rPr lang="en-US" dirty="0"/>
              <a:t>Virtual Machine</a:t>
            </a:r>
          </a:p>
          <a:p>
            <a:pPr lvl="1"/>
            <a:r>
              <a:rPr lang="en-US" dirty="0"/>
              <a:t>VMWare</a:t>
            </a:r>
          </a:p>
          <a:p>
            <a:pPr lvl="1"/>
            <a:r>
              <a:rPr lang="en-US" dirty="0" err="1"/>
              <a:t>VirtualBox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OS:</a:t>
            </a:r>
          </a:p>
          <a:p>
            <a:r>
              <a:rPr lang="en-US" dirty="0"/>
              <a:t>macOS 10.13 High Sierra, macOS 10.14 Mojave</a:t>
            </a:r>
          </a:p>
          <a:p>
            <a:pPr marL="0" indent="0">
              <a:buNone/>
            </a:pPr>
            <a:r>
              <a:rPr lang="en-US" b="1" dirty="0"/>
              <a:t>IDE:</a:t>
            </a:r>
          </a:p>
          <a:p>
            <a:r>
              <a:rPr lang="en-US" dirty="0" err="1"/>
              <a:t>Xcode</a:t>
            </a:r>
            <a:r>
              <a:rPr lang="en-US" dirty="0"/>
              <a:t> 10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14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developer.apple.com</a:t>
            </a:r>
            <a:endParaRPr lang="en-US" dirty="0"/>
          </a:p>
          <a:p>
            <a:r>
              <a:rPr lang="en-US" dirty="0" err="1"/>
              <a:t>swift.org</a:t>
            </a:r>
            <a:endParaRPr lang="en-US" dirty="0"/>
          </a:p>
          <a:p>
            <a:r>
              <a:rPr lang="en-US" dirty="0"/>
              <a:t>iTunes U</a:t>
            </a:r>
          </a:p>
          <a:p>
            <a:r>
              <a:rPr lang="en-US" dirty="0" err="1"/>
              <a:t>Lynda.com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12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950" y="2600326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83515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Prerequisites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Any Computer Science course.</a:t>
            </a:r>
          </a:p>
          <a:p>
            <a:r>
              <a:rPr lang="en-US" dirty="0"/>
              <a:t>Experience with any programming language.</a:t>
            </a:r>
          </a:p>
          <a:p>
            <a:r>
              <a:rPr lang="en-US" dirty="0"/>
              <a:t>Basic OOP understanding. You should be familiar with the following terms:</a:t>
            </a:r>
          </a:p>
          <a:p>
            <a:pPr lvl="1"/>
            <a:r>
              <a:rPr lang="en-US" dirty="0"/>
              <a:t>Class</a:t>
            </a:r>
          </a:p>
          <a:p>
            <a:pPr lvl="1"/>
            <a:r>
              <a:rPr lang="en-US" dirty="0"/>
              <a:t>Instance</a:t>
            </a:r>
          </a:p>
          <a:p>
            <a:pPr lvl="1"/>
            <a:r>
              <a:rPr lang="en-US" dirty="0"/>
              <a:t>Instance variable</a:t>
            </a:r>
          </a:p>
          <a:p>
            <a:pPr lvl="1"/>
            <a:r>
              <a:rPr lang="en-US" dirty="0"/>
              <a:t>Method</a:t>
            </a:r>
          </a:p>
          <a:p>
            <a:pPr lvl="1"/>
            <a:r>
              <a:rPr lang="en-US" dirty="0"/>
              <a:t>Superclass/subclass</a:t>
            </a:r>
          </a:p>
          <a:p>
            <a:r>
              <a:rPr lang="en-US" dirty="0"/>
              <a:t>Environment setup.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773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Syllabus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Introduction</a:t>
            </a:r>
          </a:p>
          <a:p>
            <a:r>
              <a:rPr lang="en-US" dirty="0"/>
              <a:t>Introduction to Swift</a:t>
            </a:r>
          </a:p>
          <a:p>
            <a:r>
              <a:rPr lang="en-US" dirty="0" err="1"/>
              <a:t>Xcode</a:t>
            </a:r>
            <a:r>
              <a:rPr lang="en-US" dirty="0"/>
              <a:t> and tools</a:t>
            </a:r>
          </a:p>
          <a:p>
            <a:r>
              <a:rPr lang="en-US" dirty="0"/>
              <a:t>iOS Application Development Fundamentals</a:t>
            </a:r>
          </a:p>
          <a:p>
            <a:r>
              <a:rPr lang="en-US" dirty="0"/>
              <a:t>Views, View Controllers, Navigation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78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950" y="2524126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Why should </a:t>
            </a:r>
            <a:r>
              <a:rPr lang="en-US"/>
              <a:t>I learn iOS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7736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device market share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0A4A80-D4DB-B043-B8A2-552A7FCB6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972" y="1336488"/>
            <a:ext cx="7574056" cy="535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57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market share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FE62A1-473E-3C4A-8FBF-F1DEE09D4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157" y="1393638"/>
            <a:ext cx="6810943" cy="491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8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 revenue share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989007-38F1-8C43-9CEC-8770407B3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01" y="1447425"/>
            <a:ext cx="6848228" cy="493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92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Facts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June 2007  - Initially introduced as iPhone OS</a:t>
            </a:r>
          </a:p>
          <a:p>
            <a:r>
              <a:rPr lang="en-US" dirty="0"/>
              <a:t>October 2007 – iPhone OS 2.0 and SDK are announced</a:t>
            </a:r>
          </a:p>
          <a:p>
            <a:r>
              <a:rPr lang="en-US" dirty="0"/>
              <a:t>June 2010 – renamed to iOS along with iPad introduction</a:t>
            </a:r>
          </a:p>
          <a:p>
            <a:r>
              <a:rPr lang="en-US" dirty="0"/>
              <a:t>September 2018 – current version of iOS was released – iOS12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980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iPhone</a:t>
            </a:r>
          </a:p>
          <a:p>
            <a:r>
              <a:rPr lang="en-US" dirty="0"/>
              <a:t>iPad</a:t>
            </a:r>
          </a:p>
          <a:p>
            <a:r>
              <a:rPr lang="en-US" dirty="0"/>
              <a:t>iPod Touch</a:t>
            </a:r>
          </a:p>
          <a:p>
            <a:r>
              <a:rPr lang="en-US" dirty="0"/>
              <a:t>Apple watch (</a:t>
            </a:r>
            <a:r>
              <a:rPr lang="en-US" dirty="0" err="1"/>
              <a:t>watchOS</a:t>
            </a:r>
            <a:r>
              <a:rPr lang="en-US" dirty="0"/>
              <a:t>)</a:t>
            </a:r>
          </a:p>
          <a:p>
            <a:r>
              <a:rPr lang="en-US" dirty="0"/>
              <a:t>Apple TV (</a:t>
            </a:r>
            <a:r>
              <a:rPr lang="en-US" dirty="0" err="1"/>
              <a:t>tvOS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11082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216</TotalTime>
  <Words>378</Words>
  <Application>Microsoft Macintosh PowerPoint</Application>
  <PresentationFormat>On-screen Show (4:3)</PresentationFormat>
  <Paragraphs>92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iOS Application Development</vt:lpstr>
      <vt:lpstr>Course Prerequisites </vt:lpstr>
      <vt:lpstr>Course Syllabus</vt:lpstr>
      <vt:lpstr>Why should I learn iOS?</vt:lpstr>
      <vt:lpstr>Mobile device market share</vt:lpstr>
      <vt:lpstr>App market share</vt:lpstr>
      <vt:lpstr>Store revenue share</vt:lpstr>
      <vt:lpstr>History Facts</vt:lpstr>
      <vt:lpstr>Devices</vt:lpstr>
      <vt:lpstr>iOS architecture overview</vt:lpstr>
      <vt:lpstr>Development approaches</vt:lpstr>
      <vt:lpstr>Native</vt:lpstr>
      <vt:lpstr>Web</vt:lpstr>
      <vt:lpstr>Cross-platform</vt:lpstr>
      <vt:lpstr>Environment setup</vt:lpstr>
      <vt:lpstr>Resources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iOS Application Development</dc:title>
  <dc:creator>Kormushkin, Vyacheslav</dc:creator>
  <cp:lastModifiedBy>Andrey Filyakov</cp:lastModifiedBy>
  <cp:revision>15</cp:revision>
  <dcterms:created xsi:type="dcterms:W3CDTF">2017-03-22T07:17:56Z</dcterms:created>
  <dcterms:modified xsi:type="dcterms:W3CDTF">2018-10-19T12:19:27Z</dcterms:modified>
</cp:coreProperties>
</file>